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handoutMasterIdLst>
    <p:handoutMasterId r:id="rId7"/>
  </p:handoutMasterIdLst>
  <p:sldIdLst>
    <p:sldId id="1155" r:id="rId2"/>
    <p:sldId id="1177" r:id="rId3"/>
    <p:sldId id="1178" r:id="rId4"/>
    <p:sldId id="1179" r:id="rId5"/>
  </p:sldIdLst>
  <p:sldSz cx="9144000" cy="6858000" type="screen4x3"/>
  <p:notesSz cx="6808788" cy="9940925"/>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FF"/>
    <a:srgbClr val="0A0244"/>
    <a:srgbClr val="000099"/>
    <a:srgbClr val="1F517B"/>
    <a:srgbClr val="4D6DA1"/>
    <a:srgbClr val="3D82B1"/>
    <a:srgbClr val="5B9BD5"/>
    <a:srgbClr val="CCFFFF"/>
    <a:srgbClr val="307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28" autoAdjust="0"/>
    <p:restoredTop sz="94687" autoAdjust="0"/>
  </p:normalViewPr>
  <p:slideViewPr>
    <p:cSldViewPr>
      <p:cViewPr varScale="1">
        <p:scale>
          <a:sx n="117" d="100"/>
          <a:sy n="117" d="100"/>
        </p:scale>
        <p:origin x="-151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4" y="16"/>
            <a:ext cx="2950950" cy="496729"/>
          </a:xfrm>
          <a:prstGeom prst="rect">
            <a:avLst/>
          </a:prstGeom>
        </p:spPr>
        <p:txBody>
          <a:bodyPr vert="horz" lIns="92186" tIns="46092" rIns="92186" bIns="46092" rtlCol="0"/>
          <a:lstStyle>
            <a:lvl1pPr algn="l" eaLnBrk="1" hangingPunct="1">
              <a:defRPr sz="1200">
                <a:latin typeface="Arial" charset="0"/>
              </a:defRPr>
            </a:lvl1pPr>
          </a:lstStyle>
          <a:p>
            <a:pPr>
              <a:defRPr/>
            </a:pPr>
            <a:endParaRPr lang="ru-RU"/>
          </a:p>
        </p:txBody>
      </p:sp>
      <p:sp>
        <p:nvSpPr>
          <p:cNvPr id="3" name="Дата 2"/>
          <p:cNvSpPr>
            <a:spLocks noGrp="1"/>
          </p:cNvSpPr>
          <p:nvPr>
            <p:ph type="dt" sz="quarter" idx="1"/>
          </p:nvPr>
        </p:nvSpPr>
        <p:spPr>
          <a:xfrm>
            <a:off x="3856267" y="16"/>
            <a:ext cx="2950950" cy="496729"/>
          </a:xfrm>
          <a:prstGeom prst="rect">
            <a:avLst/>
          </a:prstGeom>
        </p:spPr>
        <p:txBody>
          <a:bodyPr vert="horz" lIns="92186" tIns="46092" rIns="92186" bIns="46092" rtlCol="0"/>
          <a:lstStyle>
            <a:lvl1pPr algn="r" eaLnBrk="1" hangingPunct="1">
              <a:defRPr sz="1200">
                <a:latin typeface="Arial" charset="0"/>
              </a:defRPr>
            </a:lvl1pPr>
          </a:lstStyle>
          <a:p>
            <a:pPr>
              <a:defRPr/>
            </a:pPr>
            <a:fld id="{D5DE0785-0B61-473B-9033-850E2910E95F}" type="datetimeFigureOut">
              <a:rPr lang="ru-RU"/>
              <a:pPr>
                <a:defRPr/>
              </a:pPr>
              <a:t>30.05.2024</a:t>
            </a:fld>
            <a:endParaRPr lang="ru-RU"/>
          </a:p>
        </p:txBody>
      </p:sp>
      <p:sp>
        <p:nvSpPr>
          <p:cNvPr id="4" name="Нижний колонтитул 3"/>
          <p:cNvSpPr>
            <a:spLocks noGrp="1"/>
          </p:cNvSpPr>
          <p:nvPr>
            <p:ph type="ftr" sz="quarter" idx="2"/>
          </p:nvPr>
        </p:nvSpPr>
        <p:spPr>
          <a:xfrm>
            <a:off x="14" y="9442624"/>
            <a:ext cx="2950950" cy="496729"/>
          </a:xfrm>
          <a:prstGeom prst="rect">
            <a:avLst/>
          </a:prstGeom>
        </p:spPr>
        <p:txBody>
          <a:bodyPr vert="horz" lIns="92186" tIns="46092" rIns="92186" bIns="46092" rtlCol="0" anchor="b"/>
          <a:lstStyle>
            <a:lvl1pPr algn="l" eaLnBrk="1" hangingPunct="1">
              <a:defRPr sz="1200">
                <a:latin typeface="Arial" charset="0"/>
              </a:defRPr>
            </a:lvl1pPr>
          </a:lstStyle>
          <a:p>
            <a:pPr>
              <a:defRPr/>
            </a:pPr>
            <a:endParaRPr lang="ru-RU"/>
          </a:p>
        </p:txBody>
      </p:sp>
      <p:sp>
        <p:nvSpPr>
          <p:cNvPr id="5" name="Номер слайда 4"/>
          <p:cNvSpPr>
            <a:spLocks noGrp="1"/>
          </p:cNvSpPr>
          <p:nvPr>
            <p:ph type="sldNum" sz="quarter" idx="3"/>
          </p:nvPr>
        </p:nvSpPr>
        <p:spPr>
          <a:xfrm>
            <a:off x="3856267" y="9442624"/>
            <a:ext cx="2950950" cy="496729"/>
          </a:xfrm>
          <a:prstGeom prst="rect">
            <a:avLst/>
          </a:prstGeom>
        </p:spPr>
        <p:txBody>
          <a:bodyPr vert="horz" lIns="92186" tIns="46092" rIns="92186" bIns="46092" rtlCol="0" anchor="b"/>
          <a:lstStyle>
            <a:lvl1pPr algn="r" eaLnBrk="1" hangingPunct="1">
              <a:defRPr sz="1200">
                <a:latin typeface="Arial" charset="0"/>
              </a:defRPr>
            </a:lvl1pPr>
          </a:lstStyle>
          <a:p>
            <a:pPr>
              <a:defRPr/>
            </a:pPr>
            <a:fld id="{6E2B5B43-6D70-4F26-9F31-1B06B77CACDB}" type="slidenum">
              <a:rPr lang="ru-RU"/>
              <a:pPr>
                <a:defRPr/>
              </a:pPr>
              <a:t>‹#›</a:t>
            </a:fld>
            <a:endParaRPr lang="ru-RU"/>
          </a:p>
        </p:txBody>
      </p:sp>
    </p:spTree>
    <p:extLst>
      <p:ext uri="{BB962C8B-B14F-4D97-AF65-F5344CB8AC3E}">
        <p14:creationId xmlns:p14="http://schemas.microsoft.com/office/powerpoint/2010/main" val="2640743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4" y="16"/>
            <a:ext cx="2950950" cy="496729"/>
          </a:xfrm>
          <a:prstGeom prst="rect">
            <a:avLst/>
          </a:prstGeom>
        </p:spPr>
        <p:txBody>
          <a:bodyPr vert="horz" lIns="92186" tIns="46092" rIns="92186" bIns="46092"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56267" y="16"/>
            <a:ext cx="2950950" cy="496729"/>
          </a:xfrm>
          <a:prstGeom prst="rect">
            <a:avLst/>
          </a:prstGeom>
        </p:spPr>
        <p:txBody>
          <a:bodyPr vert="horz" lIns="92186" tIns="46092" rIns="92186" bIns="46092" rtlCol="0"/>
          <a:lstStyle>
            <a:lvl1pPr algn="r" eaLnBrk="1" fontAlgn="auto" hangingPunct="1">
              <a:spcBef>
                <a:spcPts val="0"/>
              </a:spcBef>
              <a:spcAft>
                <a:spcPts val="0"/>
              </a:spcAft>
              <a:defRPr sz="1200">
                <a:latin typeface="+mn-lt"/>
              </a:defRPr>
            </a:lvl1pPr>
          </a:lstStyle>
          <a:p>
            <a:pPr>
              <a:defRPr/>
            </a:pPr>
            <a:fld id="{E0C88D87-A2EF-496C-9106-CEB082266AC3}" type="datetimeFigureOut">
              <a:rPr lang="ru-RU"/>
              <a:pPr>
                <a:defRPr/>
              </a:pPr>
              <a:t>30.05.2024</a:t>
            </a:fld>
            <a:endParaRPr lang="ru-RU"/>
          </a:p>
        </p:txBody>
      </p:sp>
      <p:sp>
        <p:nvSpPr>
          <p:cNvPr id="4" name="Образ слайда 3"/>
          <p:cNvSpPr>
            <a:spLocks noGrp="1" noRot="1" noChangeAspect="1"/>
          </p:cNvSpPr>
          <p:nvPr>
            <p:ph type="sldImg" idx="2"/>
          </p:nvPr>
        </p:nvSpPr>
        <p:spPr>
          <a:xfrm>
            <a:off x="917575" y="744538"/>
            <a:ext cx="4973638" cy="3729037"/>
          </a:xfrm>
          <a:prstGeom prst="rect">
            <a:avLst/>
          </a:prstGeom>
          <a:noFill/>
          <a:ln w="12700">
            <a:solidFill>
              <a:prstClr val="black"/>
            </a:solidFill>
          </a:ln>
        </p:spPr>
        <p:txBody>
          <a:bodyPr vert="horz" lIns="92186" tIns="46092" rIns="92186" bIns="46092" rtlCol="0" anchor="ctr"/>
          <a:lstStyle/>
          <a:p>
            <a:pPr lvl="0"/>
            <a:endParaRPr lang="ru-RU" noProof="0"/>
          </a:p>
        </p:txBody>
      </p:sp>
      <p:sp>
        <p:nvSpPr>
          <p:cNvPr id="5" name="Заметки 4"/>
          <p:cNvSpPr>
            <a:spLocks noGrp="1"/>
          </p:cNvSpPr>
          <p:nvPr>
            <p:ph type="body" sz="quarter" idx="3"/>
          </p:nvPr>
        </p:nvSpPr>
        <p:spPr>
          <a:xfrm>
            <a:off x="681374" y="4721308"/>
            <a:ext cx="5446077" cy="4473733"/>
          </a:xfrm>
          <a:prstGeom prst="rect">
            <a:avLst/>
          </a:prstGeom>
        </p:spPr>
        <p:txBody>
          <a:bodyPr vert="horz" lIns="92186" tIns="46092" rIns="92186" bIns="46092"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14" y="9442624"/>
            <a:ext cx="2950950" cy="496729"/>
          </a:xfrm>
          <a:prstGeom prst="rect">
            <a:avLst/>
          </a:prstGeom>
        </p:spPr>
        <p:txBody>
          <a:bodyPr vert="horz" lIns="92186" tIns="46092" rIns="92186" bIns="46092" rtlCol="0" anchor="b"/>
          <a:lstStyle>
            <a:lvl1pPr algn="l" eaLnBrk="1" fontAlgn="auto" hangingPunct="1">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56267" y="9442624"/>
            <a:ext cx="2950950" cy="496729"/>
          </a:xfrm>
          <a:prstGeom prst="rect">
            <a:avLst/>
          </a:prstGeom>
        </p:spPr>
        <p:txBody>
          <a:bodyPr vert="horz" lIns="92186" tIns="46092" rIns="92186" bIns="46092" rtlCol="0" anchor="b"/>
          <a:lstStyle>
            <a:lvl1pPr algn="r" eaLnBrk="1" fontAlgn="auto" hangingPunct="1">
              <a:spcBef>
                <a:spcPts val="0"/>
              </a:spcBef>
              <a:spcAft>
                <a:spcPts val="0"/>
              </a:spcAft>
              <a:defRPr sz="1200">
                <a:latin typeface="+mn-lt"/>
              </a:defRPr>
            </a:lvl1pPr>
          </a:lstStyle>
          <a:p>
            <a:pPr>
              <a:defRPr/>
            </a:pPr>
            <a:fld id="{E293BB9C-1487-4DC3-9C81-FC4281FEAA34}" type="slidenum">
              <a:rPr lang="ru-RU"/>
              <a:pPr>
                <a:defRPr/>
              </a:pPr>
              <a:t>‹#›</a:t>
            </a:fld>
            <a:endParaRPr lang="ru-RU"/>
          </a:p>
        </p:txBody>
      </p:sp>
    </p:spTree>
    <p:extLst>
      <p:ext uri="{BB962C8B-B14F-4D97-AF65-F5344CB8AC3E}">
        <p14:creationId xmlns:p14="http://schemas.microsoft.com/office/powerpoint/2010/main" val="82171373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Tree>
    <p:extLst>
      <p:ext uri="{BB962C8B-B14F-4D97-AF65-F5344CB8AC3E}">
        <p14:creationId xmlns:p14="http://schemas.microsoft.com/office/powerpoint/2010/main" val="12436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97790B2B-1D42-4265-AA04-09F91E81D822}" type="datetimeFigureOut">
              <a:rPr lang="ru-RU"/>
              <a:pPr>
                <a:defRPr/>
              </a:pPr>
              <a:t>30.05.2024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8ED8D266-65C0-427E-BB82-5F698E2628E7}" type="slidenum">
              <a:rPr lang="ru-RU"/>
              <a:pPr/>
              <a:t>‹#›</a:t>
            </a:fld>
            <a:endParaRPr lang="ru-RU"/>
          </a:p>
        </p:txBody>
      </p:sp>
    </p:spTree>
    <p:extLst>
      <p:ext uri="{BB962C8B-B14F-4D97-AF65-F5344CB8AC3E}">
        <p14:creationId xmlns:p14="http://schemas.microsoft.com/office/powerpoint/2010/main" val="4156712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D061AFC-DB21-4C1A-A972-9F4981F63AD8}" type="datetimeFigureOut">
              <a:rPr lang="ru-RU"/>
              <a:pPr>
                <a:defRPr/>
              </a:pPr>
              <a:t>30.05.2024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F738CB5D-307D-4A2E-A688-AC387CCC0661}" type="slidenum">
              <a:rPr lang="ru-RU"/>
              <a:pPr/>
              <a:t>‹#›</a:t>
            </a:fld>
            <a:endParaRPr lang="ru-RU"/>
          </a:p>
        </p:txBody>
      </p:sp>
    </p:spTree>
    <p:extLst>
      <p:ext uri="{BB962C8B-B14F-4D97-AF65-F5344CB8AC3E}">
        <p14:creationId xmlns:p14="http://schemas.microsoft.com/office/powerpoint/2010/main" val="1100761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F7BB4AF-7E6E-4E1F-9DF5-EDC895C47CF0}" type="datetimeFigureOut">
              <a:rPr lang="ru-RU"/>
              <a:pPr>
                <a:defRPr/>
              </a:pPr>
              <a:t>30.05.2024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7C10134F-5F10-47A5-9C08-EC83339FF6F1}" type="slidenum">
              <a:rPr lang="ru-RU"/>
              <a:pPr/>
              <a:t>‹#›</a:t>
            </a:fld>
            <a:endParaRPr lang="ru-RU"/>
          </a:p>
        </p:txBody>
      </p:sp>
    </p:spTree>
    <p:extLst>
      <p:ext uri="{BB962C8B-B14F-4D97-AF65-F5344CB8AC3E}">
        <p14:creationId xmlns:p14="http://schemas.microsoft.com/office/powerpoint/2010/main" val="1629605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25DB253-DB99-4DC4-9EC7-A1D621073B97}" type="datetimeFigureOut">
              <a:rPr lang="ru-RU"/>
              <a:pPr>
                <a:defRPr/>
              </a:pPr>
              <a:t>30.05.2024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58E1CF5C-6A11-42C7-97F6-9BC8E8C90FFE}" type="slidenum">
              <a:rPr lang="ru-RU"/>
              <a:pPr/>
              <a:t>‹#›</a:t>
            </a:fld>
            <a:endParaRPr lang="ru-RU"/>
          </a:p>
        </p:txBody>
      </p:sp>
    </p:spTree>
    <p:extLst>
      <p:ext uri="{BB962C8B-B14F-4D97-AF65-F5344CB8AC3E}">
        <p14:creationId xmlns:p14="http://schemas.microsoft.com/office/powerpoint/2010/main" val="278136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6FD00E0-086A-414E-8DE2-664B5D52DA4A}" type="datetimeFigureOut">
              <a:rPr lang="ru-RU"/>
              <a:pPr>
                <a:defRPr/>
              </a:pPr>
              <a:t>30.05.2024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6312F096-6373-4ABF-98AC-05FA9E9B2B0C}" type="slidenum">
              <a:rPr lang="ru-RU"/>
              <a:pPr/>
              <a:t>‹#›</a:t>
            </a:fld>
            <a:endParaRPr lang="ru-RU"/>
          </a:p>
        </p:txBody>
      </p:sp>
    </p:spTree>
    <p:extLst>
      <p:ext uri="{BB962C8B-B14F-4D97-AF65-F5344CB8AC3E}">
        <p14:creationId xmlns:p14="http://schemas.microsoft.com/office/powerpoint/2010/main" val="1674929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B8D9883D-B337-4CA1-AD4E-9AA348ECCB51}" type="datetimeFigureOut">
              <a:rPr lang="ru-RU"/>
              <a:pPr>
                <a:defRPr/>
              </a:pPr>
              <a:t>30.05.2024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BA82F7D4-20B0-4D7E-984B-D1D4B9EB8EE2}" type="slidenum">
              <a:rPr lang="ru-RU"/>
              <a:pPr/>
              <a:t>‹#›</a:t>
            </a:fld>
            <a:endParaRPr lang="ru-RU"/>
          </a:p>
        </p:txBody>
      </p:sp>
    </p:spTree>
    <p:extLst>
      <p:ext uri="{BB962C8B-B14F-4D97-AF65-F5344CB8AC3E}">
        <p14:creationId xmlns:p14="http://schemas.microsoft.com/office/powerpoint/2010/main" val="1165247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A050823-EB6E-4E8A-AEBF-F8784D013EF9}" type="datetimeFigureOut">
              <a:rPr lang="ru-RU"/>
              <a:pPr>
                <a:defRPr/>
              </a:pPr>
              <a:t>30.05.2024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fld id="{B8FC8A42-3EA0-4FC6-8E7C-449207B55EBC}" type="slidenum">
              <a:rPr lang="ru-RU"/>
              <a:pPr/>
              <a:t>‹#›</a:t>
            </a:fld>
            <a:endParaRPr lang="ru-RU"/>
          </a:p>
        </p:txBody>
      </p:sp>
    </p:spTree>
    <p:extLst>
      <p:ext uri="{BB962C8B-B14F-4D97-AF65-F5344CB8AC3E}">
        <p14:creationId xmlns:p14="http://schemas.microsoft.com/office/powerpoint/2010/main" val="3767045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D09A99B-73A0-4976-B017-301F94589BD7}" type="datetimeFigureOut">
              <a:rPr lang="ru-RU"/>
              <a:pPr>
                <a:defRPr/>
              </a:pPr>
              <a:t>30.05.2024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fld id="{7438282B-A126-456E-89E0-CAC268B4E36E}" type="slidenum">
              <a:rPr lang="ru-RU"/>
              <a:pPr/>
              <a:t>‹#›</a:t>
            </a:fld>
            <a:endParaRPr lang="ru-RU"/>
          </a:p>
        </p:txBody>
      </p:sp>
    </p:spTree>
    <p:extLst>
      <p:ext uri="{BB962C8B-B14F-4D97-AF65-F5344CB8AC3E}">
        <p14:creationId xmlns:p14="http://schemas.microsoft.com/office/powerpoint/2010/main" val="349207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E917330B-0C4D-4BE1-84E9-F2572C1B721C}" type="datetimeFigureOut">
              <a:rPr lang="ru-RU"/>
              <a:pPr>
                <a:defRPr/>
              </a:pPr>
              <a:t>30.05.2024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fld id="{036BFB21-66FE-473F-A075-7C264C4A8B4B}" type="slidenum">
              <a:rPr lang="ru-RU"/>
              <a:pPr/>
              <a:t>‹#›</a:t>
            </a:fld>
            <a:endParaRPr lang="ru-RU"/>
          </a:p>
        </p:txBody>
      </p:sp>
    </p:spTree>
    <p:extLst>
      <p:ext uri="{BB962C8B-B14F-4D97-AF65-F5344CB8AC3E}">
        <p14:creationId xmlns:p14="http://schemas.microsoft.com/office/powerpoint/2010/main" val="1637666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330E8F9-C36B-4CCE-AD62-82DF25D66400}" type="datetimeFigureOut">
              <a:rPr lang="ru-RU"/>
              <a:pPr>
                <a:defRPr/>
              </a:pPr>
              <a:t>30.05.2024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47D4A679-C2FC-49A0-8BD5-F6DB175D5FC4}" type="slidenum">
              <a:rPr lang="ru-RU"/>
              <a:pPr/>
              <a:t>‹#›</a:t>
            </a:fld>
            <a:endParaRPr lang="ru-RU"/>
          </a:p>
        </p:txBody>
      </p:sp>
    </p:spTree>
    <p:extLst>
      <p:ext uri="{BB962C8B-B14F-4D97-AF65-F5344CB8AC3E}">
        <p14:creationId xmlns:p14="http://schemas.microsoft.com/office/powerpoint/2010/main" val="373940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2C9A530-E31B-4C8F-9EB1-2E89F0B524EB}" type="datetimeFigureOut">
              <a:rPr lang="ru-RU"/>
              <a:pPr>
                <a:defRPr/>
              </a:pPr>
              <a:t>30.05.2024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E4955368-EB5B-4C2F-BFFA-D933FE19D30C}" type="slidenum">
              <a:rPr lang="ru-RU"/>
              <a:pPr/>
              <a:t>‹#›</a:t>
            </a:fld>
            <a:endParaRPr lang="ru-RU"/>
          </a:p>
        </p:txBody>
      </p:sp>
    </p:spTree>
    <p:extLst>
      <p:ext uri="{BB962C8B-B14F-4D97-AF65-F5344CB8AC3E}">
        <p14:creationId xmlns:p14="http://schemas.microsoft.com/office/powerpoint/2010/main" val="823772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lum/>
          </a:blip>
          <a:srcRect/>
          <a:stretch>
            <a:fillRect l="-3000" r="-3000"/>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7450A157-5CD6-4D0B-9F86-5C5EDD36AC68}" type="datetimeFigureOut">
              <a:rPr lang="ru-RU"/>
              <a:pPr>
                <a:defRPr/>
              </a:pPr>
              <a:t>30.05.2024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pPr eaLnBrk="1" hangingPunct="1"/>
            <a:fld id="{F0D6F035-FBD1-453A-ABEB-A687C64E1D54}" type="slidenum">
              <a:rPr lang="ru-RU" smtClean="0">
                <a:cs typeface="Arial" panose="020B0604020202020204" pitchFamily="34" charset="0"/>
              </a:rPr>
              <a:pPr eaLnBrk="1" hangingPunct="1"/>
              <a:t>‹#›</a:t>
            </a:fld>
            <a:endParaRPr lang="ru-RU" smtClean="0">
              <a:cs typeface="Arial" panose="020B0604020202020204" pitchFamily="34" charset="0"/>
            </a:endParaRPr>
          </a:p>
        </p:txBody>
      </p:sp>
    </p:spTree>
    <p:extLst>
      <p:ext uri="{BB962C8B-B14F-4D97-AF65-F5344CB8AC3E}">
        <p14:creationId xmlns:p14="http://schemas.microsoft.com/office/powerpoint/2010/main" val="350411497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1907704" y="0"/>
            <a:ext cx="7020272" cy="1080120"/>
          </a:xfrm>
          <a:prstGeom prst="rect">
            <a:avLst/>
          </a:prstGeom>
          <a:noFill/>
          <a:ln>
            <a:noFill/>
          </a:ln>
          <a:extLst/>
        </p:spPr>
        <p:txBody>
          <a:bodyPr anchor="ctr"/>
          <a:lstStyle>
            <a:defPPr>
              <a:defRPr lang="ru-RU"/>
            </a:defPPr>
            <a:lvl1pPr>
              <a:defRPr sz="3390" kern="0" spc="150">
                <a:solidFill>
                  <a:srgbClr val="FFFFFF"/>
                </a:solidFill>
                <a:latin typeface="Arial"/>
                <a:ea typeface="+mj-ea"/>
                <a:cs typeface="+mj-cs"/>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197" algn="ctr" fontAlgn="base">
              <a:spcBef>
                <a:spcPct val="0"/>
              </a:spcBef>
              <a:spcAft>
                <a:spcPct val="0"/>
              </a:spcAft>
              <a:defRPr sz="4400">
                <a:solidFill>
                  <a:schemeClr val="tx2"/>
                </a:solidFill>
                <a:latin typeface="Arial" charset="0"/>
              </a:defRPr>
            </a:lvl6pPr>
            <a:lvl7pPr marL="914395" algn="ctr" fontAlgn="base">
              <a:spcBef>
                <a:spcPct val="0"/>
              </a:spcBef>
              <a:spcAft>
                <a:spcPct val="0"/>
              </a:spcAft>
              <a:defRPr sz="4400">
                <a:solidFill>
                  <a:schemeClr val="tx2"/>
                </a:solidFill>
                <a:latin typeface="Arial" charset="0"/>
              </a:defRPr>
            </a:lvl7pPr>
            <a:lvl8pPr marL="1371592" algn="ctr" fontAlgn="base">
              <a:spcBef>
                <a:spcPct val="0"/>
              </a:spcBef>
              <a:spcAft>
                <a:spcPct val="0"/>
              </a:spcAft>
              <a:defRPr sz="4400">
                <a:solidFill>
                  <a:schemeClr val="tx2"/>
                </a:solidFill>
                <a:latin typeface="Arial" charset="0"/>
              </a:defRPr>
            </a:lvl8pPr>
            <a:lvl9pPr marL="1828789" algn="ctr" fontAlgn="base">
              <a:spcBef>
                <a:spcPct val="0"/>
              </a:spcBef>
              <a:spcAft>
                <a:spcPct val="0"/>
              </a:spcAft>
              <a:defRPr sz="4400">
                <a:solidFill>
                  <a:schemeClr val="tx2"/>
                </a:solidFill>
                <a:latin typeface="Arial" charset="0"/>
              </a:defRPr>
            </a:lvl9pPr>
          </a:lstStyle>
          <a:p>
            <a:pPr algn="ctr"/>
            <a:r>
              <a:rPr lang="uk-UA" sz="2400" b="1" dirty="0" smtClean="0"/>
              <a:t>ГОЛОВНЕ УПРАВЛІННЯ ДПС У СУМСЬКІЙ ОБЛАСТІ</a:t>
            </a:r>
          </a:p>
        </p:txBody>
      </p:sp>
      <p:sp>
        <p:nvSpPr>
          <p:cNvPr id="2" name="Заголовок 1"/>
          <p:cNvSpPr>
            <a:spLocks noGrp="1"/>
          </p:cNvSpPr>
          <p:nvPr>
            <p:ph type="ctrTitle"/>
          </p:nvPr>
        </p:nvSpPr>
        <p:spPr>
          <a:xfrm>
            <a:off x="827584" y="1772816"/>
            <a:ext cx="7772400" cy="3888432"/>
          </a:xfrm>
        </p:spPr>
        <p:txBody>
          <a:bodyPr/>
          <a:lstStyle/>
          <a:p>
            <a:r>
              <a:rPr lang="uk-UA" sz="2400" dirty="0"/>
              <a:t>В Україні вид господарської діяльності всіх підприємств національної економіки визначає </a:t>
            </a:r>
            <a:r>
              <a:rPr lang="uk-UA" sz="2400" b="1" i="1" dirty="0"/>
              <a:t>Класифікатор ведення економічної діяльності (КВЕД)</a:t>
            </a:r>
            <a:r>
              <a:rPr lang="uk-UA" sz="2400" dirty="0"/>
              <a:t>. </a:t>
            </a:r>
            <a:r>
              <a:rPr lang="uk-UA" sz="2400" dirty="0" smtClean="0"/>
              <a:t/>
            </a:r>
            <a:br>
              <a:rPr lang="uk-UA" sz="2400" dirty="0" smtClean="0"/>
            </a:br>
            <a:r>
              <a:rPr lang="uk-UA" sz="2400" dirty="0" smtClean="0"/>
              <a:t>Коди </a:t>
            </a:r>
            <a:r>
              <a:rPr lang="uk-UA" sz="2400" dirty="0"/>
              <a:t>КВЕД – це класифікатор зведених статистичних даних, який об'єднують підприємства за ознакою подібності товарів, послуг та виробничих процесів. Специфіка господарської діяльності суб’єкта підприємницької діяльності узагальнюється державним органам нагляду відповідно до щорічних статистичних звітів кожного підприємства в межах чинного законодавства</a:t>
            </a:r>
            <a:r>
              <a:rPr lang="uk-UA" sz="2400" dirty="0" smtClean="0"/>
              <a:t>.</a:t>
            </a:r>
            <a:endParaRPr lang="uk-UA" dirty="0"/>
          </a:p>
        </p:txBody>
      </p:sp>
    </p:spTree>
    <p:extLst>
      <p:ext uri="{BB962C8B-B14F-4D97-AF65-F5344CB8AC3E}">
        <p14:creationId xmlns:p14="http://schemas.microsoft.com/office/powerpoint/2010/main" val="1639668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16632"/>
            <a:ext cx="6573416" cy="864096"/>
          </a:xfrm>
        </p:spPr>
        <p:txBody>
          <a:bodyPr/>
          <a:lstStyle/>
          <a:p>
            <a:r>
              <a:rPr lang="uk-UA" sz="2400" b="1" dirty="0">
                <a:solidFill>
                  <a:schemeClr val="bg1"/>
                </a:solidFill>
              </a:rPr>
              <a:t>Класифікація видів економічної діяльності ДК 009:2010</a:t>
            </a:r>
          </a:p>
        </p:txBody>
      </p:sp>
      <p:sp>
        <p:nvSpPr>
          <p:cNvPr id="3" name="Объект 2"/>
          <p:cNvSpPr>
            <a:spLocks noGrp="1"/>
          </p:cNvSpPr>
          <p:nvPr>
            <p:ph idx="1"/>
          </p:nvPr>
        </p:nvSpPr>
        <p:spPr/>
        <p:txBody>
          <a:bodyPr/>
          <a:lstStyle/>
          <a:p>
            <a:pPr algn="just"/>
            <a:r>
              <a:rPr lang="uk-UA" sz="2400" dirty="0"/>
              <a:t>Класифікація видів економічної діяльності ДК 009:2010 (далі – КВЕД ДК 009:2010) затверджена наказом Держспоживстандарту України від 11.10.2010 № 457</a:t>
            </a:r>
            <a:r>
              <a:rPr lang="uk-UA" sz="2400" dirty="0" smtClean="0"/>
              <a:t>.</a:t>
            </a:r>
          </a:p>
          <a:p>
            <a:pPr marL="0" indent="0" algn="just">
              <a:buNone/>
            </a:pPr>
            <a:endParaRPr lang="uk-UA" sz="2400" dirty="0"/>
          </a:p>
          <a:p>
            <a:pPr algn="just"/>
            <a:r>
              <a:rPr lang="uk-UA" sz="2400" dirty="0"/>
              <a:t>Абзацом другим </a:t>
            </a:r>
            <a:r>
              <a:rPr lang="uk-UA" sz="2400" dirty="0" smtClean="0"/>
              <a:t>розділу 1 </a:t>
            </a:r>
            <a:r>
              <a:rPr lang="uk-UA" sz="2400" dirty="0"/>
              <a:t>Наказу № 457 визначено, що основне призначення Класифікації видів економічної діяльності – визначати та кодувати основні та другорядні види економічної діяльності юридичних осіб, відокремлених підрозділів юридичних осіб, фізичних осіб – підприємців.</a:t>
            </a:r>
          </a:p>
          <a:p>
            <a:pPr algn="just"/>
            <a:endParaRPr lang="uk-UA" sz="2400" dirty="0"/>
          </a:p>
        </p:txBody>
      </p:sp>
    </p:spTree>
    <p:extLst>
      <p:ext uri="{BB962C8B-B14F-4D97-AF65-F5344CB8AC3E}">
        <p14:creationId xmlns:p14="http://schemas.microsoft.com/office/powerpoint/2010/main" val="65861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267744" y="116632"/>
            <a:ext cx="6573416" cy="864096"/>
          </a:xfrm>
        </p:spPr>
        <p:txBody>
          <a:bodyPr/>
          <a:lstStyle/>
          <a:p>
            <a:r>
              <a:rPr lang="uk-UA" sz="2400" b="1" dirty="0">
                <a:solidFill>
                  <a:schemeClr val="bg1"/>
                </a:solidFill>
              </a:rPr>
              <a:t>Основний </a:t>
            </a:r>
            <a:r>
              <a:rPr lang="uk-UA" sz="2400" b="1" dirty="0" smtClean="0">
                <a:solidFill>
                  <a:schemeClr val="bg1"/>
                </a:solidFill>
              </a:rPr>
              <a:t>та другорядний види </a:t>
            </a:r>
            <a:r>
              <a:rPr lang="uk-UA" sz="2400" b="1" dirty="0">
                <a:solidFill>
                  <a:schemeClr val="bg1"/>
                </a:solidFill>
              </a:rPr>
              <a:t>економічної діяльності</a:t>
            </a:r>
            <a:endParaRPr lang="uk-UA" sz="2400" dirty="0">
              <a:solidFill>
                <a:schemeClr val="bg1"/>
              </a:solidFill>
            </a:endParaRPr>
          </a:p>
        </p:txBody>
      </p:sp>
      <p:sp>
        <p:nvSpPr>
          <p:cNvPr id="3" name="Объект 2"/>
          <p:cNvSpPr>
            <a:spLocks noGrp="1"/>
          </p:cNvSpPr>
          <p:nvPr>
            <p:ph sz="half" idx="1"/>
          </p:nvPr>
        </p:nvSpPr>
        <p:spPr/>
        <p:txBody>
          <a:bodyPr/>
          <a:lstStyle/>
          <a:p>
            <a:r>
              <a:rPr lang="uk-UA" sz="2400" b="1" dirty="0"/>
              <a:t>Основний вид економічної діяльності </a:t>
            </a:r>
            <a:r>
              <a:rPr lang="uk-UA" sz="2400" dirty="0"/>
              <a:t>– це вид діяльності суб’єкта, на який припадає найбільший внесок у валову додану вартість (або інший визначений критерій) (абзац дев’ятнадцятий </a:t>
            </a:r>
            <a:r>
              <a:rPr lang="uk-UA" sz="2400" dirty="0" smtClean="0"/>
              <a:t>розділу </a:t>
            </a:r>
            <a:r>
              <a:rPr lang="uk-UA" sz="2400" dirty="0"/>
              <a:t>4 Наказу № 457).</a:t>
            </a:r>
          </a:p>
          <a:p>
            <a:endParaRPr lang="uk-UA" sz="2400" dirty="0"/>
          </a:p>
        </p:txBody>
      </p:sp>
      <p:sp>
        <p:nvSpPr>
          <p:cNvPr id="4" name="Объект 3"/>
          <p:cNvSpPr>
            <a:spLocks noGrp="1"/>
          </p:cNvSpPr>
          <p:nvPr>
            <p:ph sz="half" idx="2"/>
          </p:nvPr>
        </p:nvSpPr>
        <p:spPr/>
        <p:txBody>
          <a:bodyPr/>
          <a:lstStyle/>
          <a:p>
            <a:r>
              <a:rPr lang="uk-UA" sz="2400" b="1" dirty="0"/>
              <a:t>Другорядні види економічної діяльності </a:t>
            </a:r>
            <a:r>
              <a:rPr lang="uk-UA" sz="2400" dirty="0"/>
              <a:t>– це будь-які інші (крім основного) види економічної діяльності суб’єкта з виробництва товарів або надання послуг (абзац тринадцятий </a:t>
            </a:r>
            <a:r>
              <a:rPr lang="uk-UA" sz="2400" dirty="0" smtClean="0"/>
              <a:t>розділу </a:t>
            </a:r>
            <a:r>
              <a:rPr lang="uk-UA" sz="2400" dirty="0"/>
              <a:t>4 Наказу № 457).</a:t>
            </a:r>
          </a:p>
          <a:p>
            <a:endParaRPr lang="uk-UA" dirty="0"/>
          </a:p>
        </p:txBody>
      </p:sp>
    </p:spTree>
    <p:extLst>
      <p:ext uri="{BB962C8B-B14F-4D97-AF65-F5344CB8AC3E}">
        <p14:creationId xmlns:p14="http://schemas.microsoft.com/office/powerpoint/2010/main" val="3378326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772816"/>
            <a:ext cx="8064896" cy="4893647"/>
          </a:xfrm>
          <a:prstGeom prst="rect">
            <a:avLst/>
          </a:prstGeom>
        </p:spPr>
        <p:txBody>
          <a:bodyPr wrap="square">
            <a:spAutoFit/>
          </a:bodyPr>
          <a:lstStyle/>
          <a:p>
            <a:pPr algn="just"/>
            <a:r>
              <a:rPr lang="uk-UA" sz="2400" dirty="0" smtClean="0"/>
              <a:t>	Головне </a:t>
            </a:r>
            <a:r>
              <a:rPr lang="uk-UA" sz="2400" dirty="0"/>
              <a:t> управління ДПС в Сумській області  з метою недопущення викривлення показників податкової звітності наголошує на необхідності правильності зазначення платниками кодів видів економічної діяльності (КВЕД) в податковій звітності у відповідності до чинного Національного класифікатора України. </a:t>
            </a:r>
          </a:p>
          <a:p>
            <a:pPr algn="just"/>
            <a:endParaRPr lang="uk-UA" sz="2400" dirty="0" smtClean="0"/>
          </a:p>
          <a:p>
            <a:pPr algn="just"/>
            <a:r>
              <a:rPr lang="uk-UA" sz="2400" dirty="0" smtClean="0"/>
              <a:t>	Враховуючи </a:t>
            </a:r>
            <a:r>
              <a:rPr lang="uk-UA" sz="2400" dirty="0"/>
              <a:t>вищевикладене, фахівці ДПС звертаються до платників </a:t>
            </a:r>
            <a:r>
              <a:rPr lang="uk-UA" sz="2400" dirty="0" smtClean="0"/>
              <a:t>з проханням провести </a:t>
            </a:r>
            <a:r>
              <a:rPr lang="uk-UA" sz="2400" dirty="0"/>
              <a:t>аналіз своїх видів економічної діяльності, та привести у відповідність </a:t>
            </a:r>
            <a:r>
              <a:rPr lang="ru-RU" sz="2400" dirty="0"/>
              <a:t> </a:t>
            </a:r>
            <a:r>
              <a:rPr lang="uk-UA" sz="2400" dirty="0"/>
              <a:t>шляхом внесення змін до Єдиного державного реєстру.</a:t>
            </a:r>
          </a:p>
        </p:txBody>
      </p:sp>
      <p:sp>
        <p:nvSpPr>
          <p:cNvPr id="3" name="Прямоугольник 2"/>
          <p:cNvSpPr/>
          <p:nvPr/>
        </p:nvSpPr>
        <p:spPr>
          <a:xfrm>
            <a:off x="2051720" y="116632"/>
            <a:ext cx="6768752" cy="923330"/>
          </a:xfrm>
          <a:prstGeom prst="rect">
            <a:avLst/>
          </a:prstGeom>
        </p:spPr>
        <p:txBody>
          <a:bodyPr wrap="square">
            <a:spAutoFit/>
          </a:bodyPr>
          <a:lstStyle/>
          <a:p>
            <a:pPr algn="ctr"/>
            <a:r>
              <a:rPr lang="uk-UA" b="1" dirty="0">
                <a:solidFill>
                  <a:schemeClr val="bg1"/>
                </a:solidFill>
              </a:rPr>
              <a:t>ПРИВЕДЕННЯ У ВІДПОВІДНІСТЬ ОСНОВНОГО ВИДУ ДІЯЛЬНОСТІ, ЗАЯВЛЕНОГО ПРИ РЕЄСТРАЦІЇ ДО ФАКТИЧНОГО ВИДУ ДІЯЛЬНОСТІ ПІДПРИЄМСТВА</a:t>
            </a:r>
          </a:p>
        </p:txBody>
      </p:sp>
    </p:spTree>
    <p:extLst>
      <p:ext uri="{BB962C8B-B14F-4D97-AF65-F5344CB8AC3E}">
        <p14:creationId xmlns:p14="http://schemas.microsoft.com/office/powerpoint/2010/main" val="3179318118"/>
      </p:ext>
    </p:extLst>
  </p:cSld>
  <p:clrMapOvr>
    <a:masterClrMapping/>
  </p:clrMapOvr>
</p:sld>
</file>

<file path=ppt/theme/theme1.xml><?xml version="1.0" encoding="utf-8"?>
<a:theme xmlns:a="http://schemas.openxmlformats.org/drawingml/2006/main" name="ДФС">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37879</TotalTime>
  <Words>176</Words>
  <Application>Microsoft Office PowerPoint</Application>
  <PresentationFormat>Экран (4:3)</PresentationFormat>
  <Paragraphs>13</Paragraphs>
  <Slides>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ДФС</vt:lpstr>
      <vt:lpstr>В Україні вид господарської діяльності всіх підприємств національної економіки визначає Класифікатор ведення економічної діяльності (КВЕД).  Коди КВЕД – це класифікатор зведених статистичних даних, який об'єднують підприємства за ознакою подібності товарів, послуг та виробничих процесів. Специфіка господарської діяльності суб’єкта підприємницької діяльності узагальнюється державним органам нагляду відповідно до щорічних статистичних звітів кожного підприємства в межах чинного законодавства.</vt:lpstr>
      <vt:lpstr>Класифікація видів економічної діяльності ДК 009:2010</vt:lpstr>
      <vt:lpstr>Основний та другорядний види економічної діяльності</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d20-jenuh</dc:creator>
  <cp:lastModifiedBy>ARTLINE</cp:lastModifiedBy>
  <cp:revision>5545</cp:revision>
  <cp:lastPrinted>2024-05-30T11:16:50Z</cp:lastPrinted>
  <dcterms:created xsi:type="dcterms:W3CDTF">2014-01-14T15:39:49Z</dcterms:created>
  <dcterms:modified xsi:type="dcterms:W3CDTF">2024-05-30T11:24:07Z</dcterms:modified>
</cp:coreProperties>
</file>